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9750" cy="100218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3BF577-EB60-D14B-9FC4-912382BC4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DC5610E-8846-4ED5-B9FF-4547F0C066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587828-89BF-1038-CABE-6609203E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AF1044-D619-EDC7-DD32-33A33BAED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E62AD7-9F95-BC86-F050-30549E43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3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20E678-2530-2F80-84F5-89EE0DEBC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2F36C5-23AD-1B4F-8F84-A4FCDCEAAD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A85D58-DD26-FEDA-1775-1964FACCE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7F75BF-9C29-5FFF-48FC-754F52014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BCED5A-420C-7368-F4BD-31B69F2D3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5914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EDBAF14-EC45-212D-7F96-E2E145D002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E5CA727-1C51-616E-B554-25D05F213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B70A28-0A10-710B-61E6-FB994055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FD35C9-8A21-4932-723F-8EFACF237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DE2501B-1D68-4EF7-B751-A3668BB9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02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2A6FA7-2B4F-396B-62C8-68C57AB5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BA18AC-23A6-5504-579A-376DF65A3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304BAA-A096-9B3D-61DF-BF149F85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9AE634-BD2A-524B-FF62-73A8B6DC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F8E18B-5996-8B1F-CD65-F74D6384B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88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C4523B-C57C-3E35-8328-8CC178C5D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5E73B41-27E5-0027-A1C4-88918329A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47EDF0-2D58-010D-5184-16473B75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B233DD-93C3-1F76-EE44-8D19454E7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747A0B-475E-8B7E-DEF3-4A1976CEE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616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1DB0AB-766F-DD68-7D1F-41AA0BCB7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980CD9-790D-9480-1687-CA6C864D25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8957B6-DEE5-7620-CA50-8BC117E4F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4D40A0-092F-843F-F866-4DFB8DA14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45BDF75-3729-CB45-C05A-4A5EF06DE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FE029C-1C6E-7111-C89E-6A43CA80B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72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8D6F36-4B11-578E-1222-6729A761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33C47F6-2156-3D5E-5E14-7AE31E41E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94A081-C4F2-29D4-A3AF-F5B3779E8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3A12A0-5F5B-BFDB-4FA0-BA69B65D1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5A6B87-C74E-2B65-0C24-BA5A61AD3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022E369-1191-6107-77FB-733435A22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2138B49-88E9-738A-E690-C6A2C84A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3ECB6B3-7184-0E51-4891-6B299ABC3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393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11EB1E-3FE9-6486-FE92-8303387B3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197949E-C5C3-2C41-CEAF-A317AFAD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5A17F38-6FD4-E1F4-1EBA-7CCA56E4F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F3D69B7-1794-EA0C-7DD1-8D7867707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565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C7AE5DA-329B-7340-7B1E-7C3FED2F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267639D-A518-A6AB-61F2-28B11E25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16BFDE-F5E9-79A7-D99D-20E070D63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528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905EBE-2E37-7EE3-75A7-170BE854A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973730-0579-E5AC-4921-D3DB6A42E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C34B3A0-30B1-CF4C-A66F-3B5D270F7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C5C89B1-A957-F167-33C1-8DDF18E27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1C81CF8-DC1D-784E-F6AB-3596E55E4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B0A0CD4-B504-40DF-B1AC-CA851052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608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68153-BA91-9C86-A37A-0FF9A5755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7262595-D113-4E67-7A59-32D9AA0EBA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0DAE2A8-BFD4-0531-3EA3-CCEFF8F75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E27C15A-E978-86F8-1F4B-F96E8D735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C5F19C7-7E0D-930D-0F5D-BD4456FF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ECAF79E-8F52-C2BB-2386-D98EC485C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511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F171B0B-6045-7A2A-20F3-CB8CB24E0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8BF208D-3C95-4A4D-A806-CD8050E83A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D75CC3A-4319-136C-82C2-367B81BD5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E970-77F5-4A23-9257-F27D57316846}" type="datetimeFigureOut">
              <a:rPr lang="sv-SE" smtClean="0"/>
              <a:t>2025-03-10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7A2C17F-F667-E9F0-FD77-1D84C5D4AD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D9F976-93F4-7831-AAE3-7113FABD0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1351-2902-4382-A729-BF26FA3492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062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993F97-02CB-8979-77C7-7D6E17D095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D04ED64-4F65-759C-6335-7ED5F35C2A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298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D4A1E7-911D-5D43-F888-820A59EB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Resultat 2024</a:t>
            </a:r>
            <a:br>
              <a:rPr lang="sv-SE" dirty="0"/>
            </a:br>
            <a:r>
              <a:rPr lang="sv-SE" dirty="0"/>
              <a:t> och Budget för Friskis 2024/2025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3318FED-01F9-B46E-9E4C-405BDF06E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23528"/>
              </p:ext>
            </p:extLst>
          </p:nvPr>
        </p:nvGraphicFramePr>
        <p:xfrm>
          <a:off x="838200" y="1825623"/>
          <a:ext cx="7313782" cy="4667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2618">
                  <a:extLst>
                    <a:ext uri="{9D8B030D-6E8A-4147-A177-3AD203B41FA5}">
                      <a16:colId xmlns:a16="http://schemas.microsoft.com/office/drawing/2014/main" val="2043997905"/>
                    </a:ext>
                  </a:extLst>
                </a:gridCol>
                <a:gridCol w="882618">
                  <a:extLst>
                    <a:ext uri="{9D8B030D-6E8A-4147-A177-3AD203B41FA5}">
                      <a16:colId xmlns:a16="http://schemas.microsoft.com/office/drawing/2014/main" val="3295183656"/>
                    </a:ext>
                  </a:extLst>
                </a:gridCol>
                <a:gridCol w="882618">
                  <a:extLst>
                    <a:ext uri="{9D8B030D-6E8A-4147-A177-3AD203B41FA5}">
                      <a16:colId xmlns:a16="http://schemas.microsoft.com/office/drawing/2014/main" val="3618247058"/>
                    </a:ext>
                  </a:extLst>
                </a:gridCol>
                <a:gridCol w="712531">
                  <a:extLst>
                    <a:ext uri="{9D8B030D-6E8A-4147-A177-3AD203B41FA5}">
                      <a16:colId xmlns:a16="http://schemas.microsoft.com/office/drawing/2014/main" val="822849065"/>
                    </a:ext>
                  </a:extLst>
                </a:gridCol>
                <a:gridCol w="1195212">
                  <a:extLst>
                    <a:ext uri="{9D8B030D-6E8A-4147-A177-3AD203B41FA5}">
                      <a16:colId xmlns:a16="http://schemas.microsoft.com/office/drawing/2014/main" val="309759707"/>
                    </a:ext>
                  </a:extLst>
                </a:gridCol>
                <a:gridCol w="1287153">
                  <a:extLst>
                    <a:ext uri="{9D8B030D-6E8A-4147-A177-3AD203B41FA5}">
                      <a16:colId xmlns:a16="http://schemas.microsoft.com/office/drawing/2014/main" val="3423923555"/>
                    </a:ext>
                  </a:extLst>
                </a:gridCol>
                <a:gridCol w="1471032">
                  <a:extLst>
                    <a:ext uri="{9D8B030D-6E8A-4147-A177-3AD203B41FA5}">
                      <a16:colId xmlns:a16="http://schemas.microsoft.com/office/drawing/2014/main" val="2077647097"/>
                    </a:ext>
                  </a:extLst>
                </a:gridCol>
              </a:tblGrid>
              <a:tr h="1830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Resultatbudget för Friskis</a:t>
                      </a:r>
                      <a:endParaRPr lang="sv-SE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Budget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Utfall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Budget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550271024"/>
                  </a:ext>
                </a:extLst>
              </a:tr>
              <a:tr h="183030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2025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2024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2024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140325456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Rörelsens intäkter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51805315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Nettoomsättning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5593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5108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4700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923512559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Övriga intäkter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738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594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820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000522310"/>
                  </a:ext>
                </a:extLst>
              </a:tr>
              <a:tr h="183030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931166864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Summa intäkter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6331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5702</a:t>
                      </a:r>
                      <a:endParaRPr lang="sv-SE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5520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934697258"/>
                  </a:ext>
                </a:extLst>
              </a:tr>
              <a:tr h="183030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247304814"/>
                  </a:ext>
                </a:extLst>
              </a:tr>
              <a:tr h="3431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Rörelsens kostnader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97422373"/>
                  </a:ext>
                </a:extLst>
              </a:tr>
              <a:tr h="1830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Råvaror o förnödenheter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146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069355472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Handelsvaror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427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147655283"/>
                  </a:ext>
                </a:extLst>
              </a:tr>
              <a:tr h="1830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Övriga externa kostnader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3534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2825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2650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024203515"/>
                  </a:ext>
                </a:extLst>
              </a:tr>
              <a:tr h="3431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Personalkostnader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1725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1659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1800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906775970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Avskrivningar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250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240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190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629737598"/>
                  </a:ext>
                </a:extLst>
              </a:tr>
              <a:tr h="183030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365591312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Summa kostnader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5509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5297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5090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505669284"/>
                  </a:ext>
                </a:extLst>
              </a:tr>
              <a:tr h="183030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42567987"/>
                  </a:ext>
                </a:extLst>
              </a:tr>
              <a:tr h="1830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Rörelseresultat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822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405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933970559"/>
                  </a:ext>
                </a:extLst>
              </a:tr>
              <a:tr h="3431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Finansiella intäkter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258323485"/>
                  </a:ext>
                </a:extLst>
              </a:tr>
              <a:tr h="3431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Finansiella kostnader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388136927"/>
                  </a:ext>
                </a:extLst>
              </a:tr>
              <a:tr h="183030"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 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051019297"/>
                  </a:ext>
                </a:extLst>
              </a:tr>
              <a:tr h="183030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Beräknat resultat före skatt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852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434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445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24857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37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91</Words>
  <Application>Microsoft Office PowerPoint</Application>
  <PresentationFormat>Bredbild</PresentationFormat>
  <Paragraphs>66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Resultat 2024  och Budget för Friskis 2024/2025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Roland Johansson</dc:creator>
  <cp:lastModifiedBy>Roland Johansson</cp:lastModifiedBy>
  <cp:revision>2</cp:revision>
  <cp:lastPrinted>2025-03-10T18:13:57Z</cp:lastPrinted>
  <dcterms:created xsi:type="dcterms:W3CDTF">2025-03-10T17:49:28Z</dcterms:created>
  <dcterms:modified xsi:type="dcterms:W3CDTF">2025-03-10T18:20:55Z</dcterms:modified>
</cp:coreProperties>
</file>